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F467FB-1144-4CE8-9D8F-6747912D4402}" type="datetimeFigureOut">
              <a:rPr lang="en-IN" smtClean="0"/>
              <a:pPr/>
              <a:t>29-05-2020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F0FE25-26E8-4A89-AA9B-4D5DE230F9F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"/>
            <a:ext cx="12192000" cy="2593075"/>
          </a:xfrm>
        </p:spPr>
        <p:txBody>
          <a:bodyPr/>
          <a:lstStyle/>
          <a:p>
            <a:r>
              <a:rPr lang="en-IN" dirty="0" smtClean="0"/>
              <a:t>CORPORATE GOVERNANCE ISSUES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48981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3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6866" y="0"/>
            <a:ext cx="90566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5293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2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0840" y="0"/>
            <a:ext cx="89503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8922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2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165" y="0"/>
            <a:ext cx="90836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2403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2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1140" y="0"/>
            <a:ext cx="9229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2523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2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0840" y="0"/>
            <a:ext cx="89503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0916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3988" y="0"/>
            <a:ext cx="93424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3185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3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5425" y="0"/>
            <a:ext cx="91995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9078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6076" y="0"/>
            <a:ext cx="8959851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7415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3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6700" y="0"/>
            <a:ext cx="91170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91943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</Words>
  <Application>Microsoft Office PowerPoint</Application>
  <PresentationFormat>Custom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CORPORATE GOVERNANCE ISSUES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 ISSUES </dc:title>
  <dc:creator>Windows User</dc:creator>
  <cp:lastModifiedBy>Microsoft</cp:lastModifiedBy>
  <cp:revision>2</cp:revision>
  <dcterms:created xsi:type="dcterms:W3CDTF">2020-03-21T12:13:33Z</dcterms:created>
  <dcterms:modified xsi:type="dcterms:W3CDTF">2020-05-29T07:06:38Z</dcterms:modified>
</cp:coreProperties>
</file>